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411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77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30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69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33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84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7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71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42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68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D7AB0-9FDA-493F-969A-9ED7944EF0C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0596C-D281-4945-BFC3-246FA5C7A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68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us.googleusercontent.com/a4J3EN_bu7oowOf7WBvIuqrsTNKanvfhEijs6-F6jQqsVa3ofnP2fiJd_Fbpv4-Ivlt5-7Tf-sD-cSjzucHo6YwUEa3OSKmyPOq0LE9i_lVwDWnRJsu_y4QYZP1VF8Hmsa9J-iVC6YoGR2h9SK2r8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8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7-us.googleusercontent.com/mZsaIzOpujj50ZpRRVH9rO-4MrlKCYmSDYP50mqwQt0VR7CV5FZ7YbgHfWVBFilqPccPr2NLJn0cq8eE_hmaXlepNzrl82122kAI6riNqZAUadHCwr_lBebCqYRX2_S-pZWSODtV4ytk_sRmI8-Id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7-us.googleusercontent.com/tMXzy6eLbY-9RyOJ4faYe2usPFXeUr7QarRoCaW_S9YKKjPA6KuGyk1LrqAcf6l-i_YDspb9M6-r0IqwIpEctGyMt98NZF7yibveqTJDBIMYQMT8YpMo0ZOZ1vuyultemLPiCsYqbZse1GNtsDPgFi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7-us.googleusercontent.com/feqPc0f5ZUuc85aIebNZY0GTG5fTn0p2quSqJePmjBKV1zhVc7xrUiiDHnzcYRbBY7bIoqph-iq8LR3fkHp05OaD5j1ANBjb3WAHBP26WGI5HlT1GRqf7NoIqkVrs0SWzH4AE9oYftNeG56eC-sGb2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7-us.googleusercontent.com/kuHzoL8om28WtmXjQROdBR-FLNci47TQP-taXXgAhfzOPwOsbkvnFO-rLDN4dgyAk2dmffwyUD6qZvPxTPQ7Sb2_pYn9HhncG_yWscHzklcMkcRGocJ1u_BZBlkkeYoFg0xu5Jf8UM78cREgGPKZa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04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7-us.googleusercontent.com/k6ZJ2gdTIPzWLh5-j8ayX-S-2DAD0xKC7597HC2cW5otFp55h-cHU0bCaglwpWVQeLLYLG_uBp0ugEGkgUeRJPN4cdqSFa5d5Oym20gi_km7qxoRyRi4637ns3Gs77wLPqx-RXFy8ueyvbhh8FedI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04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us.googleusercontent.com/_5vCpwoa0CbyZrumSxMkV27twrENVblDXgU0mlXgynDX9N6gVF_87GH1MCAvuawYlW2CgCoO7u6PsqyNs1skQwhPLXxoPp-jHZciv3YXyP4JVaLwrg2m6MDo-qsvj9FqtwrqRNGKZ4_buuX4K9Ofo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0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7-us.googleusercontent.com/kPIw822Ojc8Ck4_2GvFrioZwHmadKR8VG5ukxLz6FWp1yIhIHOidNB49WidJF8FNKYanpwCrkK46GAmITHx8DdyNyV2VtEs9klfFLY_Aa0UqOB0fFIGd0ee4B0lrTgTGP8Co0CVEUPPukHRjEQ8jEm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3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7-us.googleusercontent.com/mvK3Sfp9kBEkP3kt0vaG4tlR1QUcN3zetyN_6_qwaBIfuKBMiJhk7iy-bDQ6TtwkIH6D4EN4uJX70QbnBSm55e2bFPya-Z0Ks7j65MBWSEb-qcqqgkkmCsr5gXVEGOLqexE11MA5f3hzvLS4pstFfT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58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lh7-us.googleusercontent.com/Wn_Y0nszoj8oxTSfYlrxv_704oNUje8RTJf9sZgM0vUmZ7eKILWN7ugV69Vk3iYk--vE3Cw43H1O_YrXoI78wqnwJtx3y-7N7RL6P4UggbUQ60z9YDitNkPxY1HyqGrNC331k_P-YnnTLQzkmLJ6MT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4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7-us.googleusercontent.com/ClOYnBwT3IC-wAaxzir9SJJvMfFB-aC7vq1ZaaADMDdQCgEscf7O5C2dIWRFWrqb86KZ60IBjUsKjZP774-DZK561321v-sOlaT9Vk_OO-IQspSDfPKpMpBr2EuTnRpVxxOyEkNxCuyO6I8yVMuNI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9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lh7-us.googleusercontent.com/Q8mdbGV-zsQkOj7U8xpfrrjL2DrC-Rjz79g7Ik9ZVmdcK-8uUaXpZ7jBD6uQpz0iMAtPM4qMWIf_Em3q3UUvf4yPWe85WVLxsNKmsGbcsOr6Lhg-AiWBjHnSbG2dMOIw0mZCfdB9IC3rbpb-IT8mAQ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12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7-us.googleusercontent.com/lcZkaHDbB2mIWceXspGq9EHSUjUCpZoLrMzqTuFMzZeZBrgEWzoXBGSyTWfZUgc1dsqhZ75FQKmG8-P9uRPkzZOunF2rZ3-oR7p_sXcdKB3BTlhmE1DxIygyXgoHiN8SqNnIVgeH6YazDgjMgdOeC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38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7-us.googleusercontent.com/0EfyecMCMReFyXnxl6M9K5eaUOxAFTYdPOZIz0WIHGiDdobSvY317KMGu8auVivvHA2ahRLGN6NFaxiNQ8D6cbQkRTalgzfkkMFNo3xfbuDawi4AKGKNJQTBo8E8pDHzUMR_r_BwWtAS4twon7tKH6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</cp:revision>
  <dcterms:created xsi:type="dcterms:W3CDTF">2024-04-16T13:17:19Z</dcterms:created>
  <dcterms:modified xsi:type="dcterms:W3CDTF">2024-04-16T13:17:52Z</dcterms:modified>
</cp:coreProperties>
</file>